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63" r:id="rId6"/>
    <p:sldId id="259" r:id="rId7"/>
    <p:sldId id="260" r:id="rId8"/>
    <p:sldId id="261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бъект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Объект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26" name="Объект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Объект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60032" y="3980893"/>
            <a:ext cx="4136504" cy="1487016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1700" dirty="0"/>
              <a:t>Над проектом работали</a:t>
            </a:r>
            <a:r>
              <a:rPr lang="en-US" sz="1700" dirty="0"/>
              <a:t>:</a:t>
            </a:r>
          </a:p>
          <a:p>
            <a:pPr algn="l"/>
            <a:r>
              <a:rPr lang="ru-RU" dirty="0" err="1"/>
              <a:t>Апполонина</a:t>
            </a:r>
            <a:r>
              <a:rPr lang="ru-RU" dirty="0"/>
              <a:t> Екатерина</a:t>
            </a:r>
          </a:p>
          <a:p>
            <a:pPr algn="l"/>
            <a:r>
              <a:rPr lang="ru-RU" dirty="0" err="1"/>
              <a:t>Перепечин</a:t>
            </a:r>
            <a:r>
              <a:rPr lang="ru-RU" dirty="0"/>
              <a:t> Глеб</a:t>
            </a:r>
          </a:p>
          <a:p>
            <a:pPr algn="l"/>
            <a:r>
              <a:rPr lang="ru-RU" dirty="0" err="1"/>
              <a:t>Койкова</a:t>
            </a:r>
            <a:r>
              <a:rPr lang="ru-RU" dirty="0"/>
              <a:t> Арина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VoiceCharacterBot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3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FFA9F-2135-44B9-8410-94A6F48B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Цель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72073E-4AA2-4B22-80D0-DBA2130979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Создание телеграмм бота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Задачи</a:t>
            </a:r>
            <a:r>
              <a:rPr lang="en-US" dirty="0"/>
              <a:t>:</a:t>
            </a:r>
          </a:p>
          <a:p>
            <a:r>
              <a:rPr lang="ru-RU" dirty="0"/>
              <a:t>Изучение документации (например </a:t>
            </a:r>
            <a:r>
              <a:rPr lang="en-US" dirty="0" err="1"/>
              <a:t>telegrambotapi</a:t>
            </a:r>
            <a:r>
              <a:rPr lang="ru-RU" dirty="0"/>
              <a:t> или </a:t>
            </a:r>
            <a:r>
              <a:rPr lang="en-US" dirty="0" err="1"/>
              <a:t>gtts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Написание кода</a:t>
            </a:r>
          </a:p>
          <a:p>
            <a:r>
              <a:rPr lang="ru-RU" dirty="0"/>
              <a:t>Сделать выводы по проделанной работе</a:t>
            </a:r>
          </a:p>
        </p:txBody>
      </p:sp>
    </p:spTree>
    <p:extLst>
      <p:ext uri="{BB962C8B-B14F-4D97-AF65-F5344CB8AC3E}">
        <p14:creationId xmlns:p14="http://schemas.microsoft.com/office/powerpoint/2010/main" val="2084522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720080"/>
          </a:xfrm>
        </p:spPr>
        <p:txBody>
          <a:bodyPr/>
          <a:lstStyle/>
          <a:p>
            <a:r>
              <a:rPr lang="ru-RU" dirty="0"/>
              <a:t>Суть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1916832"/>
            <a:ext cx="8229600" cy="38058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    было запланировано, что, когда пользователь записал аудиосообщение боту, сначала сообщение проходит через функцию </a:t>
            </a:r>
            <a:r>
              <a:rPr lang="en-US" sz="2400" dirty="0" err="1"/>
              <a:t>voice_processing</a:t>
            </a:r>
            <a:r>
              <a:rPr lang="ru-RU" sz="2400" dirty="0"/>
              <a:t>, а затем в </a:t>
            </a:r>
            <a:r>
              <a:rPr lang="en-US" sz="2400" dirty="0"/>
              <a:t>recognize </a:t>
            </a:r>
            <a:r>
              <a:rPr lang="ru-RU" sz="2400" dirty="0"/>
              <a:t>в котором аудиосообщение конвертируется в текст с помощью методов библиотеки </a:t>
            </a:r>
            <a:r>
              <a:rPr lang="ru-RU" sz="2400" dirty="0" err="1"/>
              <a:t>speech_recognition</a:t>
            </a:r>
            <a:r>
              <a:rPr lang="ru-RU" sz="2400" dirty="0"/>
              <a:t> пройдя через блок </a:t>
            </a:r>
            <a:r>
              <a:rPr lang="ru-RU" sz="2400" dirty="0" err="1"/>
              <a:t>try</a:t>
            </a:r>
            <a:r>
              <a:rPr lang="ru-RU" sz="2400" dirty="0"/>
              <a:t> </a:t>
            </a:r>
            <a:r>
              <a:rPr lang="ru-RU" sz="2400" dirty="0" err="1"/>
              <a:t>except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/>
              <a:t>    Если слова в сообщении не распознаны, то бот выводит сообщение, в котором говорится, что он не понял, слова, сказанные пользователем.</a:t>
            </a: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981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457200" y="764704"/>
            <a:ext cx="8229600" cy="4525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/>
              <a:t>    Стоит отметить, что бот работает только на русском языке, в нем мы использовали </a:t>
            </a:r>
            <a:r>
              <a:rPr lang="ru-RU" sz="2600" dirty="0" err="1"/>
              <a:t>токен</a:t>
            </a:r>
            <a:r>
              <a:rPr lang="ru-RU" sz="2600" dirty="0"/>
              <a:t> от телеграмм бота @</a:t>
            </a:r>
            <a:r>
              <a:rPr lang="en-US" sz="2600" dirty="0" err="1"/>
              <a:t>BotFather</a:t>
            </a:r>
            <a:endParaRPr lang="ru-RU" sz="2600" dirty="0"/>
          </a:p>
          <a:p>
            <a:pPr marL="0" indent="0">
              <a:buNone/>
            </a:pPr>
            <a:r>
              <a:rPr lang="ru-RU" sz="2600" dirty="0"/>
              <a:t>    Также во время работы над проектом мы создали </a:t>
            </a:r>
            <a:r>
              <a:rPr lang="en-US" sz="2600" dirty="0"/>
              <a:t>“</a:t>
            </a:r>
            <a:r>
              <a:rPr lang="ru-RU" sz="2600" dirty="0" err="1"/>
              <a:t>Пасхалки</a:t>
            </a:r>
            <a:r>
              <a:rPr lang="ru-RU" sz="2600" dirty="0"/>
              <a:t>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C72D08-D476-466B-A789-11B1EB295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1" t="48600" r="46849" b="26201"/>
          <a:stretch/>
        </p:blipFill>
        <p:spPr>
          <a:xfrm>
            <a:off x="299186" y="3284984"/>
            <a:ext cx="8545628" cy="25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6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607E35-9DB4-4090-814B-93D84C8C6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00" t="54200" r="18500" b="31800"/>
          <a:stretch/>
        </p:blipFill>
        <p:spPr>
          <a:xfrm>
            <a:off x="798436" y="2248708"/>
            <a:ext cx="7748061" cy="161417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CF0FCB-9C85-413F-AB74-9904A6FAD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7" t="22001" r="18500" b="68199"/>
          <a:stretch/>
        </p:blipFill>
        <p:spPr>
          <a:xfrm>
            <a:off x="798435" y="592524"/>
            <a:ext cx="7748061" cy="11539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082063-9D51-4C71-A5FB-3CA5A1FE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00" t="73764" r="18500" b="10801"/>
          <a:stretch/>
        </p:blipFill>
        <p:spPr>
          <a:xfrm>
            <a:off x="798435" y="4365104"/>
            <a:ext cx="7748062" cy="177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936104"/>
          </a:xfrm>
        </p:spPr>
        <p:txBody>
          <a:bodyPr/>
          <a:lstStyle/>
          <a:p>
            <a:r>
              <a:rPr lang="ru-RU" dirty="0"/>
              <a:t>Структура кода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0" y="1716228"/>
            <a:ext cx="4680520" cy="231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16228"/>
            <a:ext cx="3456384" cy="197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DDB787-7FD0-4953-B000-6FD36F011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24" t="19201" r="1176" b="52800"/>
          <a:stretch/>
        </p:blipFill>
        <p:spPr>
          <a:xfrm>
            <a:off x="360830" y="4113074"/>
            <a:ext cx="4680520" cy="23402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ABCC7C-C631-4DF4-BCFE-12D98A62EC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112" t="52894" r="6049" b="38369"/>
          <a:stretch/>
        </p:blipFill>
        <p:spPr>
          <a:xfrm>
            <a:off x="4788024" y="4669278"/>
            <a:ext cx="4104456" cy="7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4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    Целью нашего проекта было создать  работающего телеграмм бота и показать свое умение работать с кодом</a:t>
            </a:r>
            <a:br>
              <a:rPr lang="ru-RU" sz="2800" dirty="0"/>
            </a:br>
            <a:r>
              <a:rPr lang="ru-RU" sz="2800" dirty="0"/>
              <a:t>Мы считаем что справились с поставленной задачей написав данный бот на </a:t>
            </a:r>
            <a:r>
              <a:rPr lang="en-US" sz="2800" dirty="0"/>
              <a:t>Python.</a:t>
            </a:r>
            <a:r>
              <a:rPr lang="ru-RU" sz="2800" dirty="0"/>
              <a:t> </a:t>
            </a:r>
            <a:r>
              <a:rPr lang="en-US" sz="2800" dirty="0" err="1"/>
              <a:t>VoiceCharacterBot</a:t>
            </a:r>
            <a:r>
              <a:rPr lang="en-US" sz="2800" dirty="0"/>
              <a:t> </a:t>
            </a:r>
            <a:r>
              <a:rPr lang="ru-RU" sz="2800" dirty="0"/>
              <a:t>не несет в себе функций для выполнения бытовых задач, однако остается необычной программой с которой можно скоротать время!</a:t>
            </a:r>
          </a:p>
        </p:txBody>
      </p:sp>
    </p:spTree>
    <p:extLst>
      <p:ext uri="{BB962C8B-B14F-4D97-AF65-F5344CB8AC3E}">
        <p14:creationId xmlns:p14="http://schemas.microsoft.com/office/powerpoint/2010/main" val="235752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317653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120</TotalTime>
  <Words>201</Words>
  <Application>Microsoft Office PowerPoint</Application>
  <PresentationFormat>Экран (4:3)</PresentationFormat>
  <Paragraphs>20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Georgia</vt:lpstr>
      <vt:lpstr>Wingdings</vt:lpstr>
      <vt:lpstr>Wingdings 2</vt:lpstr>
      <vt:lpstr>Официальная</vt:lpstr>
      <vt:lpstr>VoiceCharacterBot</vt:lpstr>
      <vt:lpstr>Цель:</vt:lpstr>
      <vt:lpstr>Суть программы</vt:lpstr>
      <vt:lpstr>Презентация PowerPoint</vt:lpstr>
      <vt:lpstr>Презентация PowerPoint</vt:lpstr>
      <vt:lpstr>Структура кода</vt:lpstr>
      <vt:lpstr>Заключение: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Екатерина</cp:lastModifiedBy>
  <cp:revision>9</cp:revision>
  <dcterms:created xsi:type="dcterms:W3CDTF">2023-04-19T14:16:34Z</dcterms:created>
  <dcterms:modified xsi:type="dcterms:W3CDTF">2023-04-28T16:51:17Z</dcterms:modified>
</cp:coreProperties>
</file>